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2" r:id="rId7"/>
    <p:sldId id="267" r:id="rId8"/>
    <p:sldId id="26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6296" autoAdjust="0"/>
  </p:normalViewPr>
  <p:slideViewPr>
    <p:cSldViewPr snapToGrid="0">
      <p:cViewPr varScale="1">
        <p:scale>
          <a:sx n="62" d="100"/>
          <a:sy n="62" d="100"/>
        </p:scale>
        <p:origin x="102" y="10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E53B9-5024-43F6-BA55-1BDCD9B48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2F3992-159B-44D7-8C19-B4B56EE62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E7FC8D-64C0-4C13-AD71-78DD2FD8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85695E-4373-4C7E-B00A-C6174A70E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70ED59-50E9-4861-A0C1-3387EEEB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58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83F39-97D2-4A9C-AE1B-6163966C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D62B663-05C1-4C42-B658-34E383B25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5D0A15-F51B-46FA-BF6A-C5CCB69FB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63FC86-ACD6-4768-8A79-D9B24FB43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EE1D01-C111-406C-9206-6450348FB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70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B1045CA-D4FB-43B5-AD12-328D4FBFA3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C5565A8-45E4-4EDB-BB67-B15AFB1FA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C3AACC-7232-4594-88AA-2FE8DC4D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2894CE-9A49-4E45-900E-9DE03E86B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83CE54-B8EB-46A2-A299-ADEFCEABF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209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7C4B8-1AD1-44F6-90EE-5FF457AB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D8A32E-6BE5-4B36-A4FF-06354312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F3316E-98DB-4C51-AACA-8D792701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AC4A8A-AB2A-4451-9892-3D412DBCD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C4BA70-9EAF-4EE9-872B-E5F02A9F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6383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68963-C486-4CA5-BBAF-BB2A600B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C0D724-39A4-4B47-A600-D526725FA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093253-5D86-4EE8-BCA2-651D0065C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B8B1FA-6653-46B8-946F-F2727C9E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30D894-F17B-40BE-BC9B-D904A5B6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809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C5411-F0D8-43D0-8273-B31953F2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26FC27-F15E-4177-9A42-9BD401A32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99E953F-C721-4860-8E0A-81D29C43E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6C486B-DAD1-497A-9162-5B2A12A9D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6B01C2-983C-4988-8D4D-73A18E84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3F83D7-34D6-4865-A4D8-10130D5F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809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820D-EC51-46EF-8695-65C9976B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2FEA67-4B31-45C6-AA12-304D76A3B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6BDA74-EBCF-4F04-B6ED-02A2DFBA4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1488BC-0B6A-4646-8243-1D735CC3C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C3303A-3FBA-4FC7-9FFB-827519523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9DA267-81E2-4FBF-83C7-463B1EB57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A39E6AA-ECE7-471A-A317-34C4FF93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FE8159-5F5D-43E8-9184-EB8178D4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23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5BC0D5-663E-4676-91D3-B5AD656F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4F1F3B-3412-493D-89E4-CEE689097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9C0F3D-28F7-465E-80E0-613658C5B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20281F-185A-4A1F-9A16-EFD3B4F3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70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BE1CAFA-E2AA-4A2D-B6F1-AE275347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ABD2B4-B78E-47B8-A08B-69960714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B340C6-D370-4568-A2CE-B57FE8956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39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C26D5-D8D8-4A94-8E80-CB05149F4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2EE204-4AD2-4F5D-BB99-31F81E936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3A2524-46E8-49D4-B62D-618E70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85CBBA-2A2D-40EF-8C94-DE6603FA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1A8C4B-D370-4A50-8744-4F2396651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67A39A-CB59-4D5B-B869-BE103D06E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98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058624-9F0D-4618-8F96-4271A53C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5022F91-9E09-4C1C-800C-969104011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3F19C4-1DC4-4BD5-ADDA-0C83A7B17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8CB927-2FBA-4D61-B3A5-92DD7E92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2F2644-6719-43A5-B5D1-5A8CC644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1D5A45-08F8-40D2-A343-2874D8994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91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DD0C95D-0D6E-4E0C-9CE7-C98B5D00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60559F-0ACA-4B24-891B-59D7CCAB5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08722-7149-4F6C-96DD-1DA6E7FE7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494AA-9517-4370-9EF1-DCF5692C57AE}" type="datetimeFigureOut">
              <a:rPr lang="de-DE" smtClean="0"/>
              <a:t>06.11.2017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09FBDF-12A5-4C2F-904A-C7C775C4A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E7124B-14B1-4345-82D5-BAC1B42B9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9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http://www.bossdigitalasia.com/wp-content/uploads/2015/06/media-buying.jpg">
            <a:extLst>
              <a:ext uri="{FF2B5EF4-FFF2-40B4-BE49-F238E27FC236}">
                <a16:creationId xmlns:a16="http://schemas.microsoft.com/office/drawing/2014/main" id="{A8C16ACE-E493-4ED1-B849-5382F1A72E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7" r="3174" b="4405"/>
          <a:stretch/>
        </p:blipFill>
        <p:spPr bwMode="auto">
          <a:xfrm>
            <a:off x="4818888" y="11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63EC3D-B60D-4DAA-A0A7-27FEBFAAE3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de-DE" sz="5400" dirty="0"/>
              <a:t>Media Transformation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3C3B93-1AD4-4825-882B-60A20C8CB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de-DE" sz="2000"/>
              <a:t>Gruppe 7: Vivienne Linne, Anja Wodzinski, Julian Kamphausen, Vera Malieske</a:t>
            </a:r>
          </a:p>
        </p:txBody>
      </p:sp>
    </p:spTree>
    <p:extLst>
      <p:ext uri="{BB962C8B-B14F-4D97-AF65-F5344CB8AC3E}">
        <p14:creationId xmlns:p14="http://schemas.microsoft.com/office/powerpoint/2010/main" val="1681780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-na.ssl-images-amazon.com/images/I/51m0u035QBL._SX304_BO1,204,203,200_.jpg">
            <a:extLst>
              <a:ext uri="{FF2B5EF4-FFF2-40B4-BE49-F238E27FC236}">
                <a16:creationId xmlns:a16="http://schemas.microsoft.com/office/drawing/2014/main" id="{5494D712-71A3-4744-8E69-9A8B76C0C9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2" r="2" b="4866"/>
          <a:stretch/>
        </p:blipFill>
        <p:spPr bwMode="auto">
          <a:xfrm>
            <a:off x="7552266" y="10"/>
            <a:ext cx="46397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Rectangle 191">
            <a:extLst>
              <a:ext uri="{FF2B5EF4-FFF2-40B4-BE49-F238E27FC236}">
                <a16:creationId xmlns:a16="http://schemas.microsoft.com/office/drawing/2014/main" id="{EEF70E86-2201-4F45-98B3-70858BB1C6E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7552267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0140BD-3743-4420-9B5D-341B59661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bg1"/>
                </a:solidFill>
              </a:rPr>
              <a:t>Animal Farm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D7CB3A-AC90-4430-B8A0-FA39025BB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2576"/>
            <a:ext cx="6254496" cy="3858768"/>
          </a:xfrm>
        </p:spPr>
        <p:txBody>
          <a:bodyPr>
            <a:normAutofit/>
          </a:bodyPr>
          <a:lstStyle/>
          <a:p>
            <a:r>
              <a:rPr lang="de-DE" sz="2400">
                <a:solidFill>
                  <a:schemeClr val="bg1"/>
                </a:solidFill>
              </a:rPr>
              <a:t>Farmübernahme durch Tiere</a:t>
            </a:r>
          </a:p>
          <a:p>
            <a:r>
              <a:rPr lang="de-DE" sz="2400">
                <a:solidFill>
                  <a:schemeClr val="bg1"/>
                </a:solidFill>
              </a:rPr>
              <a:t>Szene: „Boxer kommt zum Schlachter“</a:t>
            </a:r>
          </a:p>
          <a:p>
            <a:endParaRPr lang="de-DE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468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40">
            <a:extLst>
              <a:ext uri="{FF2B5EF4-FFF2-40B4-BE49-F238E27FC236}">
                <a16:creationId xmlns:a16="http://schemas.microsoft.com/office/drawing/2014/main" id="{45F41304-6272-42D4-9F30-4BDD2BBE84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https://assets-cdn.github.com/images/modules/open_graph/github-mark.png">
            <a:extLst>
              <a:ext uri="{FF2B5EF4-FFF2-40B4-BE49-F238E27FC236}">
                <a16:creationId xmlns:a16="http://schemas.microsoft.com/office/drawing/2014/main" id="{3E245056-01D0-414F-AC98-D9FAA02A14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1" r="-3" b="26997"/>
          <a:stretch/>
        </p:blipFill>
        <p:spPr bwMode="auto">
          <a:xfrm>
            <a:off x="5926239" y="10"/>
            <a:ext cx="6265760" cy="1709918"/>
          </a:xfrm>
          <a:custGeom>
            <a:avLst/>
            <a:gdLst>
              <a:gd name="connsiteX0" fmla="*/ 0 w 6265760"/>
              <a:gd name="connsiteY0" fmla="*/ 0 h 1709928"/>
              <a:gd name="connsiteX1" fmla="*/ 6265760 w 6265760"/>
              <a:gd name="connsiteY1" fmla="*/ 0 h 1709928"/>
              <a:gd name="connsiteX2" fmla="*/ 6265760 w 6265760"/>
              <a:gd name="connsiteY2" fmla="*/ 1709928 h 1709928"/>
              <a:gd name="connsiteX3" fmla="*/ 795246 w 6265760"/>
              <a:gd name="connsiteY3" fmla="*/ 1709928 h 1709928"/>
              <a:gd name="connsiteX4" fmla="*/ 790682 w 6265760"/>
              <a:gd name="connsiteY4" fmla="*/ 1700078 h 1709928"/>
              <a:gd name="connsiteX5" fmla="*/ 787724 w 6265760"/>
              <a:gd name="connsiteY5" fmla="*/ 1700078 h 17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65760" h="1709928">
                <a:moveTo>
                  <a:pt x="0" y="0"/>
                </a:moveTo>
                <a:lnTo>
                  <a:pt x="6265760" y="0"/>
                </a:lnTo>
                <a:lnTo>
                  <a:pt x="6265760" y="1709928"/>
                </a:lnTo>
                <a:lnTo>
                  <a:pt x="795246" y="1709928"/>
                </a:lnTo>
                <a:lnTo>
                  <a:pt x="790682" y="1700078"/>
                </a:lnTo>
                <a:lnTo>
                  <a:pt x="787724" y="170007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whatsapp">
            <a:extLst>
              <a:ext uri="{FF2B5EF4-FFF2-40B4-BE49-F238E27FC236}">
                <a16:creationId xmlns:a16="http://schemas.microsoft.com/office/drawing/2014/main" id="{C77CD535-CAF4-4DAB-B6C5-7DFF93798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12" r="-3" b="37843"/>
          <a:stretch/>
        </p:blipFill>
        <p:spPr bwMode="auto">
          <a:xfrm>
            <a:off x="6721487" y="1709929"/>
            <a:ext cx="5470513" cy="1709928"/>
          </a:xfrm>
          <a:custGeom>
            <a:avLst/>
            <a:gdLst>
              <a:gd name="connsiteX0" fmla="*/ 0 w 5470513"/>
              <a:gd name="connsiteY0" fmla="*/ 0 h 1709928"/>
              <a:gd name="connsiteX1" fmla="*/ 5470513 w 5470513"/>
              <a:gd name="connsiteY1" fmla="*/ 0 h 1709928"/>
              <a:gd name="connsiteX2" fmla="*/ 5470513 w 5470513"/>
              <a:gd name="connsiteY2" fmla="*/ 1709928 h 1709928"/>
              <a:gd name="connsiteX3" fmla="*/ 792289 w 5470513"/>
              <a:gd name="connsiteY3" fmla="*/ 1709928 h 17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0513" h="1709928">
                <a:moveTo>
                  <a:pt x="0" y="0"/>
                </a:moveTo>
                <a:lnTo>
                  <a:pt x="5470513" y="0"/>
                </a:lnTo>
                <a:lnTo>
                  <a:pt x="5470513" y="1709928"/>
                </a:lnTo>
                <a:lnTo>
                  <a:pt x="792289" y="17099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yt3.ggpht.com/-5FH4uihzA74/AAAAAAAAAAI/AAAAAAAAAAA/UDnMBMaMjJQ/s900-c-k-no-mo-rj-c0xffffff/photo.jpg">
            <a:extLst>
              <a:ext uri="{FF2B5EF4-FFF2-40B4-BE49-F238E27FC236}">
                <a16:creationId xmlns:a16="http://schemas.microsoft.com/office/drawing/2014/main" id="{7EF7516E-DB9F-4967-849C-827CAEE56F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0" r="-3" b="34882"/>
          <a:stretch/>
        </p:blipFill>
        <p:spPr bwMode="auto">
          <a:xfrm>
            <a:off x="7509464" y="3410554"/>
            <a:ext cx="4682536" cy="1709928"/>
          </a:xfrm>
          <a:custGeom>
            <a:avLst/>
            <a:gdLst>
              <a:gd name="connsiteX0" fmla="*/ 0 w 4682536"/>
              <a:gd name="connsiteY0" fmla="*/ 0 h 1709928"/>
              <a:gd name="connsiteX1" fmla="*/ 4682536 w 4682536"/>
              <a:gd name="connsiteY1" fmla="*/ 0 h 1709928"/>
              <a:gd name="connsiteX2" fmla="*/ 4682536 w 4682536"/>
              <a:gd name="connsiteY2" fmla="*/ 1709928 h 1709928"/>
              <a:gd name="connsiteX3" fmla="*/ 792291 w 4682536"/>
              <a:gd name="connsiteY3" fmla="*/ 1709928 h 1709928"/>
              <a:gd name="connsiteX4" fmla="*/ 404649 w 4682536"/>
              <a:gd name="connsiteY4" fmla="*/ 873316 h 1709928"/>
              <a:gd name="connsiteX5" fmla="*/ 404648 w 4682536"/>
              <a:gd name="connsiteY5" fmla="*/ 873316 h 17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2536" h="1709928">
                <a:moveTo>
                  <a:pt x="0" y="0"/>
                </a:moveTo>
                <a:lnTo>
                  <a:pt x="4682536" y="0"/>
                </a:lnTo>
                <a:lnTo>
                  <a:pt x="4682536" y="1709928"/>
                </a:lnTo>
                <a:lnTo>
                  <a:pt x="792291" y="1709928"/>
                </a:lnTo>
                <a:lnTo>
                  <a:pt x="404649" y="873316"/>
                </a:lnTo>
                <a:lnTo>
                  <a:pt x="404648" y="87331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yt3.ggpht.com/-n9YqjJCKHak/AAAAAAAAAAI/AAAAAAAAAAA/FJmfOSwUIuc/s900-c-k-no-mo-rj-c0xffffff/photo.jpg">
            <a:extLst>
              <a:ext uri="{FF2B5EF4-FFF2-40B4-BE49-F238E27FC236}">
                <a16:creationId xmlns:a16="http://schemas.microsoft.com/office/drawing/2014/main" id="{3B46129C-5525-45AD-B162-077ACF132D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7" r="1" b="32074"/>
          <a:stretch/>
        </p:blipFill>
        <p:spPr bwMode="auto">
          <a:xfrm>
            <a:off x="7352035" y="5120483"/>
            <a:ext cx="4839964" cy="1737518"/>
          </a:xfrm>
          <a:custGeom>
            <a:avLst/>
            <a:gdLst>
              <a:gd name="connsiteX0" fmla="*/ 949721 w 4839964"/>
              <a:gd name="connsiteY0" fmla="*/ 0 h 1737518"/>
              <a:gd name="connsiteX1" fmla="*/ 4839964 w 4839964"/>
              <a:gd name="connsiteY1" fmla="*/ 0 h 1737518"/>
              <a:gd name="connsiteX2" fmla="*/ 4839964 w 4839964"/>
              <a:gd name="connsiteY2" fmla="*/ 1737518 h 1737518"/>
              <a:gd name="connsiteX3" fmla="*/ 0 w 4839964"/>
              <a:gd name="connsiteY3" fmla="*/ 1737518 h 1737518"/>
              <a:gd name="connsiteX4" fmla="*/ 0 w 4839964"/>
              <a:gd name="connsiteY4" fmla="*/ 1737517 h 1737518"/>
              <a:gd name="connsiteX5" fmla="*/ 1750164 w 4839964"/>
              <a:gd name="connsiteY5" fmla="*/ 1737517 h 1737518"/>
              <a:gd name="connsiteX6" fmla="*/ 1750164 w 4839964"/>
              <a:gd name="connsiteY6" fmla="*/ 1737516 h 1737518"/>
              <a:gd name="connsiteX7" fmla="*/ 1754794 w 4839964"/>
              <a:gd name="connsiteY7" fmla="*/ 1737516 h 173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9964" h="1737518">
                <a:moveTo>
                  <a:pt x="949721" y="0"/>
                </a:moveTo>
                <a:lnTo>
                  <a:pt x="4839964" y="0"/>
                </a:lnTo>
                <a:lnTo>
                  <a:pt x="4839964" y="1737518"/>
                </a:lnTo>
                <a:lnTo>
                  <a:pt x="0" y="1737518"/>
                </a:lnTo>
                <a:lnTo>
                  <a:pt x="0" y="1737517"/>
                </a:lnTo>
                <a:lnTo>
                  <a:pt x="1750164" y="1737517"/>
                </a:lnTo>
                <a:lnTo>
                  <a:pt x="1750164" y="1737516"/>
                </a:lnTo>
                <a:lnTo>
                  <a:pt x="1754794" y="173751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DCC0ACF-D6E4-43BA-897B-5C8CE4513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/>
              <a:t>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105913-35C2-4EF5-A534-DAFD36221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de-DE" sz="2000"/>
              <a:t>Unity 2017</a:t>
            </a:r>
          </a:p>
          <a:p>
            <a:r>
              <a:rPr lang="de-DE" sz="2000"/>
              <a:t>3ds Max (Low Poly Objekte)</a:t>
            </a:r>
          </a:p>
          <a:p>
            <a:r>
              <a:rPr lang="de-DE" sz="2000"/>
              <a:t>Github</a:t>
            </a:r>
          </a:p>
          <a:p>
            <a:r>
              <a:rPr lang="de-DE" sz="2000"/>
              <a:t>WhatsApp</a:t>
            </a:r>
          </a:p>
          <a:p>
            <a:endParaRPr lang="de-DE" sz="2000"/>
          </a:p>
        </p:txBody>
      </p:sp>
    </p:spTree>
    <p:extLst>
      <p:ext uri="{BB962C8B-B14F-4D97-AF65-F5344CB8AC3E}">
        <p14:creationId xmlns:p14="http://schemas.microsoft.com/office/powerpoint/2010/main" val="400883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>
            <a:extLst>
              <a:ext uri="{FF2B5EF4-FFF2-40B4-BE49-F238E27FC236}">
                <a16:creationId xmlns:a16="http://schemas.microsoft.com/office/drawing/2014/main" id="{96ECCF45-F6C9-4033-A09D-4A66BBAC120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 descr="Ein Bild, das Text, Buch enthält.&#10;&#10;Mit sehr hoher Zuverlässigkeit generierte Beschreibung">
            <a:extLst>
              <a:ext uri="{FF2B5EF4-FFF2-40B4-BE49-F238E27FC236}">
                <a16:creationId xmlns:a16="http://schemas.microsoft.com/office/drawing/2014/main" id="{65AAA989-5127-4B04-8D8D-C77AA928E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5" r="-3" b="39423"/>
          <a:stretch/>
        </p:blipFill>
        <p:spPr>
          <a:xfrm>
            <a:off x="5926240" y="10"/>
            <a:ext cx="6265758" cy="2285990"/>
          </a:xfrm>
          <a:custGeom>
            <a:avLst/>
            <a:gdLst>
              <a:gd name="connsiteX0" fmla="*/ 0 w 6265758"/>
              <a:gd name="connsiteY0" fmla="*/ 0 h 2286000"/>
              <a:gd name="connsiteX1" fmla="*/ 6265758 w 6265758"/>
              <a:gd name="connsiteY1" fmla="*/ 0 h 2286000"/>
              <a:gd name="connsiteX2" fmla="*/ 6265758 w 6265758"/>
              <a:gd name="connsiteY2" fmla="*/ 2286000 h 2286000"/>
              <a:gd name="connsiteX3" fmla="*/ 1062168 w 6265758"/>
              <a:gd name="connsiteY3" fmla="*/ 2286000 h 2286000"/>
              <a:gd name="connsiteX4" fmla="*/ 790683 w 6265758"/>
              <a:gd name="connsiteY4" fmla="*/ 1700078 h 2286000"/>
              <a:gd name="connsiteX5" fmla="*/ 787725 w 6265758"/>
              <a:gd name="connsiteY5" fmla="*/ 1700078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65758" h="2286000">
                <a:moveTo>
                  <a:pt x="0" y="0"/>
                </a:moveTo>
                <a:lnTo>
                  <a:pt x="6265758" y="0"/>
                </a:lnTo>
                <a:lnTo>
                  <a:pt x="6265758" y="2286000"/>
                </a:lnTo>
                <a:lnTo>
                  <a:pt x="1062168" y="2286000"/>
                </a:lnTo>
                <a:lnTo>
                  <a:pt x="790683" y="1700078"/>
                </a:lnTo>
                <a:lnTo>
                  <a:pt x="787725" y="1700078"/>
                </a:lnTo>
                <a:close/>
              </a:path>
            </a:pathLst>
          </a:custGeom>
        </p:spPr>
      </p:pic>
      <p:pic>
        <p:nvPicPr>
          <p:cNvPr id="8" name="Grafik 7" descr="Ein Bild, das Text, Buch, Foto enthält.&#10;&#10;Mit hoher Zuverlässigkeit generierte Beschreibung">
            <a:extLst>
              <a:ext uri="{FF2B5EF4-FFF2-40B4-BE49-F238E27FC236}">
                <a16:creationId xmlns:a16="http://schemas.microsoft.com/office/drawing/2014/main" id="{29A30316-8DA9-412D-A059-57ECEBF523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94" b="7031"/>
          <a:stretch/>
        </p:blipFill>
        <p:spPr>
          <a:xfrm>
            <a:off x="6988408" y="2286000"/>
            <a:ext cx="5203590" cy="2286000"/>
          </a:xfrm>
          <a:custGeom>
            <a:avLst/>
            <a:gdLst>
              <a:gd name="connsiteX0" fmla="*/ 0 w 5203590"/>
              <a:gd name="connsiteY0" fmla="*/ 0 h 2286000"/>
              <a:gd name="connsiteX1" fmla="*/ 5203590 w 5203590"/>
              <a:gd name="connsiteY1" fmla="*/ 0 h 2286000"/>
              <a:gd name="connsiteX2" fmla="*/ 5203590 w 5203590"/>
              <a:gd name="connsiteY2" fmla="*/ 2286000 h 2286000"/>
              <a:gd name="connsiteX3" fmla="*/ 1059212 w 5203590"/>
              <a:gd name="connsiteY3" fmla="*/ 2286000 h 2286000"/>
              <a:gd name="connsiteX4" fmla="*/ 925708 w 5203590"/>
              <a:gd name="connsiteY4" fmla="*/ 1997870 h 2286000"/>
              <a:gd name="connsiteX5" fmla="*/ 925707 w 5203590"/>
              <a:gd name="connsiteY5" fmla="*/ 199787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3590" h="2286000">
                <a:moveTo>
                  <a:pt x="0" y="0"/>
                </a:moveTo>
                <a:lnTo>
                  <a:pt x="5203590" y="0"/>
                </a:lnTo>
                <a:lnTo>
                  <a:pt x="5203590" y="2286000"/>
                </a:lnTo>
                <a:lnTo>
                  <a:pt x="1059212" y="2286000"/>
                </a:lnTo>
                <a:lnTo>
                  <a:pt x="925708" y="1997870"/>
                </a:lnTo>
                <a:lnTo>
                  <a:pt x="925707" y="1997870"/>
                </a:lnTo>
                <a:close/>
              </a:path>
            </a:pathLst>
          </a:custGeom>
        </p:spPr>
      </p:pic>
      <p:pic>
        <p:nvPicPr>
          <p:cNvPr id="4104" name="Picture 8" descr="http://www.litouch.com/wp-content/uploads/2017/09/animal-farm-libro_640-1.jpg">
            <a:extLst>
              <a:ext uri="{FF2B5EF4-FFF2-40B4-BE49-F238E27FC236}">
                <a16:creationId xmlns:a16="http://schemas.microsoft.com/office/drawing/2014/main" id="{20CF19EC-BF8F-4334-B40A-6A674AB4B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61" r="-1" b="35471"/>
          <a:stretch/>
        </p:blipFill>
        <p:spPr bwMode="auto">
          <a:xfrm>
            <a:off x="8047618" y="4572000"/>
            <a:ext cx="4144382" cy="2286000"/>
          </a:xfrm>
          <a:custGeom>
            <a:avLst/>
            <a:gdLst>
              <a:gd name="connsiteX0" fmla="*/ 0 w 4144382"/>
              <a:gd name="connsiteY0" fmla="*/ 0 h 2286000"/>
              <a:gd name="connsiteX1" fmla="*/ 4144382 w 4144382"/>
              <a:gd name="connsiteY1" fmla="*/ 0 h 2286000"/>
              <a:gd name="connsiteX2" fmla="*/ 4144382 w 4144382"/>
              <a:gd name="connsiteY2" fmla="*/ 2286000 h 2286000"/>
              <a:gd name="connsiteX3" fmla="*/ 1054581 w 4144382"/>
              <a:gd name="connsiteY3" fmla="*/ 2286000 h 2286000"/>
              <a:gd name="connsiteX4" fmla="*/ 1054581 w 4144382"/>
              <a:gd name="connsiteY4" fmla="*/ 2285999 h 2286000"/>
              <a:gd name="connsiteX5" fmla="*/ 1059211 w 4144382"/>
              <a:gd name="connsiteY5" fmla="*/ 2285999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44382" h="2286000">
                <a:moveTo>
                  <a:pt x="0" y="0"/>
                </a:moveTo>
                <a:lnTo>
                  <a:pt x="4144382" y="0"/>
                </a:lnTo>
                <a:lnTo>
                  <a:pt x="4144382" y="2286000"/>
                </a:lnTo>
                <a:lnTo>
                  <a:pt x="1054581" y="2286000"/>
                </a:lnTo>
                <a:lnTo>
                  <a:pt x="1054581" y="2285999"/>
                </a:lnTo>
                <a:lnTo>
                  <a:pt x="1059211" y="2285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Freeform 16">
            <a:extLst>
              <a:ext uri="{FF2B5EF4-FFF2-40B4-BE49-F238E27FC236}">
                <a16:creationId xmlns:a16="http://schemas.microsoft.com/office/drawing/2014/main" id="{98BA90CC-0056-473E-80AE-8CB0EE6ACC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17A8CE-47E2-43DB-981D-75E1AEB2A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bg1"/>
                </a:solidFill>
              </a:rPr>
              <a:t>Konzept - Vorüberlegung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900321-4289-4CE2-8F6A-31FD28359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de-DE" sz="2000">
                <a:solidFill>
                  <a:schemeClr val="bg1"/>
                </a:solidFill>
              </a:rPr>
              <a:t>Design: Low Poly</a:t>
            </a:r>
          </a:p>
          <a:p>
            <a:r>
              <a:rPr lang="de-DE" sz="2000">
                <a:solidFill>
                  <a:schemeClr val="bg1"/>
                </a:solidFill>
              </a:rPr>
              <a:t>Storytelling: Text (interaktiv), Audio (Erzähler), Visuell (Triggerpoint </a:t>
            </a:r>
            <a:r>
              <a:rPr lang="de-DE" sz="2000">
                <a:solidFill>
                  <a:schemeClr val="bg1"/>
                </a:solidFill>
                <a:sym typeface="Wingdings" panose="05000000000000000000" pitchFamily="2" charset="2"/>
              </a:rPr>
              <a:t> Szene</a:t>
            </a:r>
            <a:r>
              <a:rPr lang="de-DE" sz="2000">
                <a:solidFill>
                  <a:schemeClr val="bg1"/>
                </a:solidFill>
              </a:rPr>
              <a:t>)</a:t>
            </a:r>
          </a:p>
          <a:p>
            <a:r>
              <a:rPr lang="de-DE" sz="2000">
                <a:solidFill>
                  <a:schemeClr val="bg1"/>
                </a:solidFill>
              </a:rPr>
              <a:t>Farben: Propaganda</a:t>
            </a:r>
          </a:p>
          <a:p>
            <a:r>
              <a:rPr lang="de-DE" sz="2000">
                <a:solidFill>
                  <a:schemeClr val="bg1"/>
                </a:solidFill>
              </a:rPr>
              <a:t>Spielmechanik:  VR-Experience mit interaktiven (Spiel-)Elementen</a:t>
            </a:r>
          </a:p>
        </p:txBody>
      </p:sp>
    </p:spTree>
    <p:extLst>
      <p:ext uri="{BB962C8B-B14F-4D97-AF65-F5344CB8AC3E}">
        <p14:creationId xmlns:p14="http://schemas.microsoft.com/office/powerpoint/2010/main" val="184973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6ECCF45-F6C9-4033-A09D-4A66BBAC120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8205DAB-0B62-44B5-9F5F-8B391B9FE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0" r="-3" b="29068"/>
          <a:stretch/>
        </p:blipFill>
        <p:spPr>
          <a:xfrm>
            <a:off x="5926240" y="10"/>
            <a:ext cx="6265758" cy="2285990"/>
          </a:xfrm>
          <a:custGeom>
            <a:avLst/>
            <a:gdLst>
              <a:gd name="connsiteX0" fmla="*/ 0 w 6265758"/>
              <a:gd name="connsiteY0" fmla="*/ 0 h 2286000"/>
              <a:gd name="connsiteX1" fmla="*/ 6265758 w 6265758"/>
              <a:gd name="connsiteY1" fmla="*/ 0 h 2286000"/>
              <a:gd name="connsiteX2" fmla="*/ 6265758 w 6265758"/>
              <a:gd name="connsiteY2" fmla="*/ 2286000 h 2286000"/>
              <a:gd name="connsiteX3" fmla="*/ 1062168 w 6265758"/>
              <a:gd name="connsiteY3" fmla="*/ 2286000 h 2286000"/>
              <a:gd name="connsiteX4" fmla="*/ 790683 w 6265758"/>
              <a:gd name="connsiteY4" fmla="*/ 1700078 h 2286000"/>
              <a:gd name="connsiteX5" fmla="*/ 787725 w 6265758"/>
              <a:gd name="connsiteY5" fmla="*/ 1700078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65758" h="2286000">
                <a:moveTo>
                  <a:pt x="0" y="0"/>
                </a:moveTo>
                <a:lnTo>
                  <a:pt x="6265758" y="0"/>
                </a:lnTo>
                <a:lnTo>
                  <a:pt x="6265758" y="2286000"/>
                </a:lnTo>
                <a:lnTo>
                  <a:pt x="1062168" y="2286000"/>
                </a:lnTo>
                <a:lnTo>
                  <a:pt x="790683" y="1700078"/>
                </a:lnTo>
                <a:lnTo>
                  <a:pt x="787725" y="1700078"/>
                </a:lnTo>
                <a:close/>
              </a:path>
            </a:pathLst>
          </a:cu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3DA4AA3-ADEE-4BDE-B516-AAFB9C5B02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98" b="17692"/>
          <a:stretch/>
        </p:blipFill>
        <p:spPr>
          <a:xfrm>
            <a:off x="6988408" y="2286000"/>
            <a:ext cx="5203590" cy="2286000"/>
          </a:xfrm>
          <a:custGeom>
            <a:avLst/>
            <a:gdLst>
              <a:gd name="connsiteX0" fmla="*/ 0 w 5203590"/>
              <a:gd name="connsiteY0" fmla="*/ 0 h 2286000"/>
              <a:gd name="connsiteX1" fmla="*/ 5203590 w 5203590"/>
              <a:gd name="connsiteY1" fmla="*/ 0 h 2286000"/>
              <a:gd name="connsiteX2" fmla="*/ 5203590 w 5203590"/>
              <a:gd name="connsiteY2" fmla="*/ 2286000 h 2286000"/>
              <a:gd name="connsiteX3" fmla="*/ 1059212 w 5203590"/>
              <a:gd name="connsiteY3" fmla="*/ 2286000 h 2286000"/>
              <a:gd name="connsiteX4" fmla="*/ 925708 w 5203590"/>
              <a:gd name="connsiteY4" fmla="*/ 1997870 h 2286000"/>
              <a:gd name="connsiteX5" fmla="*/ 925707 w 5203590"/>
              <a:gd name="connsiteY5" fmla="*/ 199787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3590" h="2286000">
                <a:moveTo>
                  <a:pt x="0" y="0"/>
                </a:moveTo>
                <a:lnTo>
                  <a:pt x="5203590" y="0"/>
                </a:lnTo>
                <a:lnTo>
                  <a:pt x="5203590" y="2286000"/>
                </a:lnTo>
                <a:lnTo>
                  <a:pt x="1059212" y="2286000"/>
                </a:lnTo>
                <a:lnTo>
                  <a:pt x="925708" y="1997870"/>
                </a:lnTo>
                <a:lnTo>
                  <a:pt x="925707" y="1997870"/>
                </a:lnTo>
                <a:close/>
              </a:path>
            </a:pathLst>
          </a:custGeom>
        </p:spPr>
      </p:pic>
      <p:pic>
        <p:nvPicPr>
          <p:cNvPr id="10" name="Grafik 9" descr="Ein Bild, das Elektronik, Computer, Anzeige,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543B700-F354-4B53-A5C8-93D35E0369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1" b="7385"/>
          <a:stretch/>
        </p:blipFill>
        <p:spPr>
          <a:xfrm>
            <a:off x="8047618" y="4572000"/>
            <a:ext cx="4144382" cy="2286000"/>
          </a:xfrm>
          <a:custGeom>
            <a:avLst/>
            <a:gdLst>
              <a:gd name="connsiteX0" fmla="*/ 0 w 4144382"/>
              <a:gd name="connsiteY0" fmla="*/ 0 h 2286000"/>
              <a:gd name="connsiteX1" fmla="*/ 4144382 w 4144382"/>
              <a:gd name="connsiteY1" fmla="*/ 0 h 2286000"/>
              <a:gd name="connsiteX2" fmla="*/ 4144382 w 4144382"/>
              <a:gd name="connsiteY2" fmla="*/ 2286000 h 2286000"/>
              <a:gd name="connsiteX3" fmla="*/ 1054581 w 4144382"/>
              <a:gd name="connsiteY3" fmla="*/ 2286000 h 2286000"/>
              <a:gd name="connsiteX4" fmla="*/ 1054581 w 4144382"/>
              <a:gd name="connsiteY4" fmla="*/ 2285999 h 2286000"/>
              <a:gd name="connsiteX5" fmla="*/ 1059211 w 4144382"/>
              <a:gd name="connsiteY5" fmla="*/ 2285999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44382" h="2286000">
                <a:moveTo>
                  <a:pt x="0" y="0"/>
                </a:moveTo>
                <a:lnTo>
                  <a:pt x="4144382" y="0"/>
                </a:lnTo>
                <a:lnTo>
                  <a:pt x="4144382" y="2286000"/>
                </a:lnTo>
                <a:lnTo>
                  <a:pt x="1054581" y="2286000"/>
                </a:lnTo>
                <a:lnTo>
                  <a:pt x="1054581" y="2285999"/>
                </a:lnTo>
                <a:lnTo>
                  <a:pt x="1059211" y="2285999"/>
                </a:lnTo>
                <a:close/>
              </a:path>
            </a:pathLst>
          </a:custGeom>
        </p:spPr>
      </p:pic>
      <p:sp>
        <p:nvSpPr>
          <p:cNvPr id="27" name="Freeform 16">
            <a:extLst>
              <a:ext uri="{FF2B5EF4-FFF2-40B4-BE49-F238E27FC236}">
                <a16:creationId xmlns:a16="http://schemas.microsoft.com/office/drawing/2014/main" id="{98BA90CC-0056-473E-80AE-8CB0EE6ACC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0BCF18-7E9B-47AE-A688-1565766C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bg1"/>
                </a:solidFill>
              </a:rPr>
              <a:t>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5A5183-565E-4FA9-A5AE-ECFFAC218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bg1"/>
                </a:solidFill>
              </a:rPr>
              <a:t>Erzählerrolle </a:t>
            </a:r>
          </a:p>
          <a:p>
            <a:r>
              <a:rPr lang="de-DE" sz="2000" dirty="0">
                <a:solidFill>
                  <a:schemeClr val="bg1"/>
                </a:solidFill>
              </a:rPr>
              <a:t>Aktive und inaktive Tiere (Verschiedene Sprechrollen)</a:t>
            </a:r>
          </a:p>
          <a:p>
            <a:endParaRPr lang="de-DE" sz="2000" dirty="0">
              <a:solidFill>
                <a:schemeClr val="bg1"/>
              </a:solidFill>
            </a:endParaRPr>
          </a:p>
          <a:p>
            <a:endParaRPr lang="de-DE" sz="2000" dirty="0">
              <a:solidFill>
                <a:schemeClr val="bg1"/>
              </a:solidFill>
            </a:endParaRPr>
          </a:p>
          <a:p>
            <a:endParaRPr lang="de-DE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0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Elektronik, Monitor, Computer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862A0BDE-7CD0-42F0-A6DD-667883CDA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2" b="42221"/>
          <a:stretch/>
        </p:blipFill>
        <p:spPr>
          <a:xfrm>
            <a:off x="4829174" y="-478"/>
            <a:ext cx="7362825" cy="1709928"/>
          </a:xfrm>
          <a:prstGeom prst="rect">
            <a:avLst/>
          </a:prstGeom>
        </p:spPr>
      </p:pic>
      <p:pic>
        <p:nvPicPr>
          <p:cNvPr id="5" name="Grafik 4" descr="Ein Bild, das Elektronik, Monitor, Computer, Laptop enthält.&#10;&#10;Mit sehr hoher Zuverlässigkeit generierte Beschreibung">
            <a:extLst>
              <a:ext uri="{FF2B5EF4-FFF2-40B4-BE49-F238E27FC236}">
                <a16:creationId xmlns:a16="http://schemas.microsoft.com/office/drawing/2014/main" id="{BB770FDD-904E-482C-9DF9-02AFD379E8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7" r="2" b="37603"/>
          <a:stretch/>
        </p:blipFill>
        <p:spPr>
          <a:xfrm>
            <a:off x="5581650" y="1709450"/>
            <a:ext cx="6619876" cy="1709930"/>
          </a:xfrm>
          <a:prstGeom prst="rect">
            <a:avLst/>
          </a:prstGeom>
        </p:spPr>
      </p:pic>
      <p:pic>
        <p:nvPicPr>
          <p:cNvPr id="7" name="Grafik 6" descr="Ein Bild, das Elektronik, Computer, Laptop, Monitor enthält.&#10;&#10;Mit sehr hoher Zuverlässigkeit generierte Beschreibung">
            <a:extLst>
              <a:ext uri="{FF2B5EF4-FFF2-40B4-BE49-F238E27FC236}">
                <a16:creationId xmlns:a16="http://schemas.microsoft.com/office/drawing/2014/main" id="{8F6991EE-9BCD-4E3D-A4AC-33F6F8FD9F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33542"/>
          <a:stretch/>
        </p:blipFill>
        <p:spPr>
          <a:xfrm>
            <a:off x="6407282" y="3411479"/>
            <a:ext cx="5784718" cy="1709928"/>
          </a:xfrm>
          <a:prstGeom prst="rect">
            <a:avLst/>
          </a:prstGeom>
        </p:spPr>
      </p:pic>
      <p:pic>
        <p:nvPicPr>
          <p:cNvPr id="9" name="Grafik 8" descr="Ein Bild, das Monitor, Computer, Elektronik, Laptop enthält.&#10;&#10;Mit sehr hoher Zuverlässigkeit generierte Beschreibung">
            <a:extLst>
              <a:ext uri="{FF2B5EF4-FFF2-40B4-BE49-F238E27FC236}">
                <a16:creationId xmlns:a16="http://schemas.microsoft.com/office/drawing/2014/main" id="{093A5247-AB0E-47E4-A2E8-D025CE3874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2" r="-1" b="30083"/>
          <a:stretch/>
        </p:blipFill>
        <p:spPr>
          <a:xfrm>
            <a:off x="7172324" y="5121407"/>
            <a:ext cx="5019675" cy="1736594"/>
          </a:xfrm>
          <a:prstGeom prst="rect">
            <a:avLst/>
          </a:prstGeom>
        </p:spPr>
      </p:pic>
      <p:sp>
        <p:nvSpPr>
          <p:cNvPr id="21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D1EA35-02C9-4499-AD09-92991BB6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Verschiedene Elemente (Bäume, Büsche, Steine)</a:t>
            </a:r>
          </a:p>
        </p:txBody>
      </p:sp>
    </p:spTree>
    <p:extLst>
      <p:ext uri="{BB962C8B-B14F-4D97-AF65-F5344CB8AC3E}">
        <p14:creationId xmlns:p14="http://schemas.microsoft.com/office/powerpoint/2010/main" val="1484976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Gras, Elektronik enthält.&#10;&#10;Mit sehr hoher Zuverlässigkeit generierte Beschreibung">
            <a:extLst>
              <a:ext uri="{FF2B5EF4-FFF2-40B4-BE49-F238E27FC236}">
                <a16:creationId xmlns:a16="http://schemas.microsoft.com/office/drawing/2014/main" id="{F4DE0B0C-EBC8-4CFF-9320-CF5B60838F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09" b="33818"/>
          <a:stretch/>
        </p:blipFill>
        <p:spPr>
          <a:xfrm>
            <a:off x="4829174" y="-478"/>
            <a:ext cx="7362825" cy="1709928"/>
          </a:xfrm>
          <a:prstGeom prst="rect">
            <a:avLst/>
          </a:prstGeom>
        </p:spPr>
      </p:pic>
      <p:pic>
        <p:nvPicPr>
          <p:cNvPr id="7" name="Grafik 6" descr="Ein Bild, das Boden, Gebäude, draußen, Tisch enthält.&#10;&#10;Mit sehr hoher Zuverlässigkeit generierte Beschreibung">
            <a:extLst>
              <a:ext uri="{FF2B5EF4-FFF2-40B4-BE49-F238E27FC236}">
                <a16:creationId xmlns:a16="http://schemas.microsoft.com/office/drawing/2014/main" id="{BFA925CE-3B6E-45EE-AAAF-3DF6A033B8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66" r="2" b="38104"/>
          <a:stretch/>
        </p:blipFill>
        <p:spPr>
          <a:xfrm>
            <a:off x="5581650" y="1709450"/>
            <a:ext cx="6619876" cy="1709930"/>
          </a:xfrm>
          <a:prstGeom prst="rect">
            <a:avLst/>
          </a:prstGeom>
        </p:spPr>
      </p:pic>
      <p:pic>
        <p:nvPicPr>
          <p:cNvPr id="5" name="Grafik 4" descr="Ein Bild, das Bode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06F452D6-38D5-43BA-AAC6-A76BE2A52D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18" r="1" b="12696"/>
          <a:stretch/>
        </p:blipFill>
        <p:spPr>
          <a:xfrm>
            <a:off x="6407282" y="3411479"/>
            <a:ext cx="5784718" cy="1709928"/>
          </a:xfrm>
          <a:prstGeom prst="rect">
            <a:avLst/>
          </a:prstGeom>
        </p:spPr>
      </p:pic>
      <p:pic>
        <p:nvPicPr>
          <p:cNvPr id="11" name="Grafik 10" descr="Ein Bild, das aus Holz, draußen, Gebäude, Himmel enthält.&#10;&#10;Mit sehr hoher Zuverlässigkeit generierte Beschreibung">
            <a:extLst>
              <a:ext uri="{FF2B5EF4-FFF2-40B4-BE49-F238E27FC236}">
                <a16:creationId xmlns:a16="http://schemas.microsoft.com/office/drawing/2014/main" id="{46F95F11-E04C-451B-9971-5593E38ECB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0" r="-1" b="34059"/>
          <a:stretch/>
        </p:blipFill>
        <p:spPr>
          <a:xfrm>
            <a:off x="7172324" y="5121407"/>
            <a:ext cx="5019675" cy="1736594"/>
          </a:xfrm>
          <a:prstGeom prst="rect">
            <a:avLst/>
          </a:prstGeom>
        </p:spPr>
      </p:pic>
      <p:sp>
        <p:nvSpPr>
          <p:cNvPr id="16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C9496320-8059-4117-B6E4-D2DB70077E4A}"/>
              </a:ext>
            </a:extLst>
          </p:cNvPr>
          <p:cNvSpPr txBox="1">
            <a:spLocks/>
          </p:cNvSpPr>
          <p:nvPr/>
        </p:nvSpPr>
        <p:spPr>
          <a:xfrm>
            <a:off x="804672" y="2600325"/>
            <a:ext cx="4948428" cy="26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</a:rPr>
              <a:t>Modelle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0953180D-3A4C-4B83-AC19-6D621D7A7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Erstes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Farmsetting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als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Testareal</a:t>
            </a: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4529A85-4A8A-4792-9D03-A62CB33220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72" y="4070227"/>
            <a:ext cx="4749547" cy="2362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9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E1FC7B4-E4A7-4452-B413-1A623E3A723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 descr="Ein Bild, das rot, Getränk enthält.&#10;&#10;Mit hoher Zuverlässigkeit generierte Beschreibung">
            <a:extLst>
              <a:ext uri="{FF2B5EF4-FFF2-40B4-BE49-F238E27FC236}">
                <a16:creationId xmlns:a16="http://schemas.microsoft.com/office/drawing/2014/main" id="{C2E722BD-7983-49CD-9A66-D99C754CE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3265061"/>
            <a:ext cx="4935970" cy="183864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BA87BFE-EFF1-4E4B-9DF4-71DABC4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de-DE" dirty="0"/>
              <a:t>Coming Soon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F7CBCF-303D-4278-B4BD-083775949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de-DE" sz="2000"/>
              <a:t>Erste Animationen/ Scripte</a:t>
            </a:r>
          </a:p>
          <a:p>
            <a:r>
              <a:rPr lang="de-DE" sz="2000"/>
              <a:t>Drehbuch</a:t>
            </a:r>
          </a:p>
          <a:p>
            <a:r>
              <a:rPr lang="de-DE" sz="2000"/>
              <a:t>Vertonung</a:t>
            </a:r>
          </a:p>
          <a:p>
            <a:r>
              <a:rPr lang="de-DE" sz="2000"/>
              <a:t>Wichtigste Modelle fertigstellen</a:t>
            </a:r>
          </a:p>
          <a:p>
            <a:r>
              <a:rPr lang="de-DE" sz="2000"/>
              <a:t>Skybox</a:t>
            </a:r>
          </a:p>
          <a:p>
            <a:endParaRPr lang="de-DE" sz="2000"/>
          </a:p>
          <a:p>
            <a:endParaRPr lang="de-DE" sz="2000"/>
          </a:p>
        </p:txBody>
      </p:sp>
    </p:spTree>
    <p:extLst>
      <p:ext uri="{BB962C8B-B14F-4D97-AF65-F5344CB8AC3E}">
        <p14:creationId xmlns:p14="http://schemas.microsoft.com/office/powerpoint/2010/main" val="152597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Microsoft Office PowerPoint</Application>
  <PresentationFormat>Breitbild</PresentationFormat>
  <Paragraphs>28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</vt:lpstr>
      <vt:lpstr>Media Transformation</vt:lpstr>
      <vt:lpstr>Animal Farm</vt:lpstr>
      <vt:lpstr>Technik</vt:lpstr>
      <vt:lpstr>Konzept - Vorüberlegung</vt:lpstr>
      <vt:lpstr>Modelle</vt:lpstr>
      <vt:lpstr>Verschiedene Elemente (Bäume, Büsche, Steine)</vt:lpstr>
      <vt:lpstr>PowerPoint-Präsentation</vt:lpstr>
      <vt:lpstr>Coming Soon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Transformation</dc:title>
  <dc:creator>Vera Malieske</dc:creator>
  <cp:lastModifiedBy>Vera Malieske</cp:lastModifiedBy>
  <cp:revision>14</cp:revision>
  <dcterms:created xsi:type="dcterms:W3CDTF">2017-11-02T17:12:15Z</dcterms:created>
  <dcterms:modified xsi:type="dcterms:W3CDTF">2017-11-06T11:53:22Z</dcterms:modified>
</cp:coreProperties>
</file>

<file path=docProps/thumbnail.jpeg>
</file>